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2" r:id="rId5"/>
    <p:sldId id="261" r:id="rId6"/>
    <p:sldId id="268" r:id="rId7"/>
    <p:sldId id="264" r:id="rId8"/>
    <p:sldId id="266" r:id="rId9"/>
    <p:sldId id="279" r:id="rId10"/>
    <p:sldId id="267" r:id="rId11"/>
    <p:sldId id="273" r:id="rId12"/>
    <p:sldId id="269" r:id="rId13"/>
    <p:sldId id="270" r:id="rId14"/>
    <p:sldId id="271" r:id="rId15"/>
    <p:sldId id="280" r:id="rId16"/>
    <p:sldId id="274" r:id="rId17"/>
    <p:sldId id="275" r:id="rId18"/>
    <p:sldId id="283" r:id="rId19"/>
    <p:sldId id="276" r:id="rId20"/>
    <p:sldId id="277" r:id="rId21"/>
    <p:sldId id="284" r:id="rId22"/>
    <p:sldId id="285" r:id="rId23"/>
    <p:sldId id="287" r:id="rId24"/>
    <p:sldId id="288" r:id="rId25"/>
    <p:sldId id="286" r:id="rId26"/>
    <p:sldId id="278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760763-46AC-4446-B797-9110770FF6D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26CDCE-7DD3-448F-8A47-3C640427278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15ulybka.tvoysadik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7406640" cy="1656185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effectLst/>
                <a:latin typeface="Times New Roman" pitchFamily="18" charset="0"/>
                <a:cs typeface="Times New Roman" pitchFamily="18" charset="0"/>
              </a:rPr>
              <a:t>Опыт работы на тему: «Формирование здорового образа жизни у дошкольников»</a:t>
            </a:r>
            <a:endParaRPr lang="ru-RU" sz="3200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013176"/>
            <a:ext cx="5030376" cy="17103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воспитатель МБДОУ Нижне-Калиновский 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№ 15 «Улыбка»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Трущенко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4620721" cy="25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652"/>
            <a:ext cx="4558788" cy="35103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0480"/>
            <a:ext cx="3744416" cy="28941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8" y="1052736"/>
            <a:ext cx="4422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дня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хорошо продуманный распорядок труда, отдыха, питания, соответствующий возрасту.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4100499" cy="2880320"/>
          </a:xfr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7" y="32849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42096" cy="15750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/>
                <a:ea typeface="Calibri"/>
              </a:rPr>
              <a:t>Правильное питание –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это основа длительной и плодотворной жизни, залог здоровья, бодрости, гарантия от появления различных недугов.</a:t>
            </a:r>
            <a:r>
              <a:rPr lang="ru-RU" sz="2400" dirty="0">
                <a:effectLst/>
                <a:latin typeface="Times New Roman"/>
                <a:ea typeface="Calibri"/>
              </a:rPr>
              <a:t/>
            </a:r>
            <a:br>
              <a:rPr lang="ru-RU" sz="2400" dirty="0">
                <a:effectLst/>
                <a:latin typeface="Times New Roman"/>
                <a:ea typeface="Calibri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7381549" cy="5040560"/>
          </a:xfrm>
        </p:spPr>
      </p:pic>
    </p:spTree>
    <p:extLst>
      <p:ext uri="{BB962C8B-B14F-4D97-AF65-F5344CB8AC3E}">
        <p14:creationId xmlns:p14="http://schemas.microsoft.com/office/powerpoint/2010/main" val="1820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2"/>
            <a:ext cx="5228095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0065"/>
            <a:ext cx="4176463" cy="3439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07496" y="326287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Здоровое 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одно из основ здорового образа жизни. Питание считается здоровым, если оно разнообразное. Богато овощами и фруктами, регулярное и без спешки.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674056" cy="6120680"/>
          </a:xfrm>
        </p:spPr>
        <p:txBody>
          <a:bodyPr/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latin typeface="Times New Roman"/>
              <a:ea typeface="Calibri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08" y="188639"/>
            <a:ext cx="3374107" cy="4498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790" y="158006"/>
            <a:ext cx="749808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анятия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 пользе овощей, фруктов 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витаминов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46" y="3783420"/>
            <a:ext cx="3759200" cy="2819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61" y="936104"/>
            <a:ext cx="3717996" cy="27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88640"/>
            <a:ext cx="7498080" cy="24482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представляет собой сложное, педагогическое явление: она является и игровым методом обучения детей дошкольного возраста, и формой обучения детей, и самостоятельной игровой деятельностью, и средством всестороннего воспитания ребенка.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6192688" cy="3528392"/>
          </a:xfrm>
        </p:spPr>
      </p:pic>
    </p:spTree>
    <p:extLst>
      <p:ext uri="{BB962C8B-B14F-4D97-AF65-F5344CB8AC3E}">
        <p14:creationId xmlns:p14="http://schemas.microsoft.com/office/powerpoint/2010/main" val="11665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6632"/>
            <a:ext cx="7674056" cy="6552728"/>
          </a:xfrm>
        </p:spPr>
        <p:txBody>
          <a:bodyPr>
            <a:normAutofit/>
          </a:bodyPr>
          <a:lstStyle/>
          <a:p>
            <a:pPr algn="ctr">
              <a:buClr>
                <a:srgbClr val="3891A7"/>
              </a:buClr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«Полезная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вредная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еда»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71282"/>
            <a:ext cx="3923928" cy="29026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33" y="766268"/>
            <a:ext cx="372532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pPr algn="ctr">
              <a:buClr>
                <a:srgbClr val="3891A7"/>
              </a:buClr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лишнее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39" y="908720"/>
            <a:ext cx="3742701" cy="27792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41" y="3850232"/>
            <a:ext cx="3758837" cy="281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Физическая активность –  важнейшая составляющая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805264"/>
          </a:xfrm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</a:rPr>
              <a:t>Систематические занятия физическими упражнениями помогут укрепить мышцы тела, сердца, человек станет сильнее и выносливее. </a:t>
            </a:r>
          </a:p>
          <a:p>
            <a:pPr marL="82296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</a:rPr>
              <a:t>Зарядка </a:t>
            </a:r>
            <a:r>
              <a:rPr lang="ru-RU" sz="2400" dirty="0">
                <a:latin typeface="Times New Roman"/>
                <a:ea typeface="Calibri"/>
              </a:rPr>
              <a:t>– это комплекс физических упражнений, выполняемых после сна и направленных на выведения человека из состояния сна, комплекс упражнений, направленных на снятие усталости физической или психологической.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93095"/>
            <a:ext cx="4938415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648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здорового образа жизни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стиль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858120" cy="532859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«Здоровье является состоянием полного физического, душевного и социального благополучия, а не только отсутствием болезней и физических дефектов».</a:t>
            </a:r>
          </a:p>
          <a:p>
            <a:pPr marL="82296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Устав всемирной организации здравоохранения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40968"/>
            <a:ext cx="439248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260649"/>
            <a:ext cx="4104456" cy="307834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24847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60649"/>
            <a:ext cx="4104456" cy="30783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211959" cy="315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4668011" cy="350100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5257800" cy="2857500"/>
          </a:xfrm>
        </p:spPr>
      </p:pic>
    </p:spTree>
    <p:extLst>
      <p:ext uri="{BB962C8B-B14F-4D97-AF65-F5344CB8AC3E}">
        <p14:creationId xmlns:p14="http://schemas.microsoft.com/office/powerpoint/2010/main" val="28087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5024"/>
            <a:ext cx="4528254" cy="25471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76" y="260648"/>
            <a:ext cx="3380219" cy="30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3960440" cy="32008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60" y="188640"/>
            <a:ext cx="3563888" cy="320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79" y="3602971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71504"/>
            <a:ext cx="3096344" cy="37935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0848"/>
            <a:ext cx="309634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Прислушивайтесь к потребностям ребенка! 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7317110" cy="5225739"/>
          </a:xfrm>
        </p:spPr>
      </p:pic>
    </p:spTree>
    <p:extLst>
      <p:ext uri="{BB962C8B-B14F-4D97-AF65-F5344CB8AC3E}">
        <p14:creationId xmlns:p14="http://schemas.microsoft.com/office/powerpoint/2010/main" val="15026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7056784" cy="5760640"/>
          </a:xfrm>
        </p:spPr>
      </p:pic>
    </p:spTree>
    <p:extLst>
      <p:ext uri="{BB962C8B-B14F-4D97-AF65-F5344CB8AC3E}">
        <p14:creationId xmlns:p14="http://schemas.microsoft.com/office/powerpoint/2010/main" val="7701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Голицина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Н.С.,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И.М. Воспитание основ здорового образа жизни у малышей/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Голицина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Н.С.,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Шумова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И.М.-М.:Издательство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«Скрипторий 2003».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Зеленская Н.И., Леонтьева В.В. Здоровье малышей. Занятия по воспитанию ЗОЖ у детей старшего дошкольного возраста. Методическое пособие для педагогов дошкольных образовательных учреждений (материалы сайта «Все для детского сада»)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Волчков В.Н., Степанова Н.В. Развитие и воспитание детей младшего дошкольного возраста. Практическое пособие. - Воронеж, 2001</a:t>
            </a:r>
          </a:p>
          <a:p>
            <a:pPr marL="82296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5"/>
            <a:ext cx="8100392" cy="6381063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</a:rPr>
              <a:t>В наши дни проблема сохранения и укрепления здоровья детей является </a:t>
            </a:r>
            <a:r>
              <a:rPr lang="ru-RU" sz="2400" dirty="0" smtClean="0">
                <a:latin typeface="Times New Roman"/>
                <a:ea typeface="Calibri"/>
              </a:rPr>
              <a:t>очень важной и </a:t>
            </a:r>
            <a:r>
              <a:rPr lang="ru-RU" sz="2400" dirty="0">
                <a:latin typeface="Times New Roman"/>
                <a:ea typeface="Calibri"/>
              </a:rPr>
              <a:t>обсуждается достаточно широко. 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619" y="4067127"/>
            <a:ext cx="4781846" cy="2646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4956042" cy="24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188640"/>
            <a:ext cx="7848872" cy="64807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сформировать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основы здорового образа жизни, добиться осознанного и ответственного отношения, как к собственному здоровью, так и здоровью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окружающих.</a:t>
            </a:r>
          </a:p>
          <a:p>
            <a:pPr marL="82296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6197262" cy="41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76381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/>
                <a:ea typeface="Calibri"/>
              </a:rPr>
              <a:t>Здоровье сберегающие технологии 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/>
                <a:ea typeface="Calibri"/>
              </a:rPr>
              <a:t>- это технологии, которые  направленны на физическое развитие и укрепление здоровья </a:t>
            </a:r>
            <a:r>
              <a:rPr lang="ru-RU" sz="2400" dirty="0" smtClean="0">
                <a:solidFill>
                  <a:prstClr val="black"/>
                </a:solidFill>
                <a:effectLst/>
                <a:latin typeface="Times New Roman"/>
                <a:ea typeface="Calibri"/>
              </a:rPr>
              <a:t>дошкольников.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23" y="1510284"/>
            <a:ext cx="6242304" cy="4675632"/>
          </a:xfrm>
        </p:spPr>
      </p:pic>
    </p:spTree>
    <p:extLst>
      <p:ext uri="{BB962C8B-B14F-4D97-AF65-F5344CB8AC3E}">
        <p14:creationId xmlns:p14="http://schemas.microsoft.com/office/powerpoint/2010/main" val="8440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4350"/>
            <a:ext cx="7272808" cy="5362922"/>
          </a:xfrm>
        </p:spPr>
      </p:pic>
    </p:spTree>
    <p:extLst>
      <p:ext uri="{BB962C8B-B14F-4D97-AF65-F5344CB8AC3E}">
        <p14:creationId xmlns:p14="http://schemas.microsoft.com/office/powerpoint/2010/main" val="34775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70" y="731673"/>
            <a:ext cx="6480610" cy="526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7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602048" cy="6408712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://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15ulybka.tvoysadik.ru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/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46" y="1628800"/>
            <a:ext cx="3744416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22" y="4149080"/>
            <a:ext cx="3362650" cy="2271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12" y="4149080"/>
            <a:ext cx="3081536" cy="23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439</TotalTime>
  <Words>365</Words>
  <Application>Microsoft Office PowerPoint</Application>
  <PresentationFormat>Экран (4:3)</PresentationFormat>
  <Paragraphs>32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Опыт работы на тему: «Формирование здорового образа жизни у дошкольников»</vt:lpstr>
      <vt:lpstr>Основа здорового образа жизни – стиль жизни…</vt:lpstr>
      <vt:lpstr>Презентация PowerPoint</vt:lpstr>
      <vt:lpstr>Презентация PowerPoint</vt:lpstr>
      <vt:lpstr>Презентация PowerPoint</vt:lpstr>
      <vt:lpstr>Здоровье сберегающие технологии - это технологии, которые  направленны на физическое развитие и укрепление здоровья дошкольников.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Правильное питание – это основа длительной и плодотворной жизни, залог здоровья, бодрости, гарантия от появления различных недугов. </vt:lpstr>
      <vt:lpstr>Презентация PowerPoint</vt:lpstr>
      <vt:lpstr>Презентация PowerPoint</vt:lpstr>
      <vt:lpstr>Занятия о пользе овощей, фруктов и витаминов.</vt:lpstr>
      <vt:lpstr>Дидактическая игра представляет собой сложное, педагогическое явление: она является и игровым методом обучения детей дошкольного возраста, и формой обучения детей, и самостоятельной игровой деятельностью, и средством всестороннего воспитания ребенка.</vt:lpstr>
      <vt:lpstr>Презентация PowerPoint</vt:lpstr>
      <vt:lpstr>Презентация PowerPoint</vt:lpstr>
      <vt:lpstr>Физическая активность –  важнейшая составляющая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Прислушивайтесь к потребностям ребенка!   </vt:lpstr>
      <vt:lpstr>Презентация PowerPoint</vt:lpstr>
      <vt:lpstr>Использованная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на тему: «Формирование здорового образа жизни у дошкольников»</dc:title>
  <dc:creator>Пупсёнок</dc:creator>
  <cp:lastModifiedBy>Пупсёнок</cp:lastModifiedBy>
  <cp:revision>79</cp:revision>
  <dcterms:created xsi:type="dcterms:W3CDTF">2022-09-05T14:50:53Z</dcterms:created>
  <dcterms:modified xsi:type="dcterms:W3CDTF">2022-09-06T17:52:58Z</dcterms:modified>
</cp:coreProperties>
</file>